
<file path=[Content_Types].xml><?xml version="1.0" encoding="utf-8"?>
<Types xmlns="http://schemas.openxmlformats.org/package/2006/content-types">
  <Override PartName="/ppt/embeddings/oleObject5.bin" ContentType="application/vnd.openxmlformats-officedocument.oleObject"/>
  <Override PartName="/ppt/embeddings/oleObject11.bin" ContentType="application/vnd.openxmlformats-officedocument.oleObject"/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embeddings/oleObject3.bin" ContentType="application/vnd.openxmlformats-officedocument.oleObject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embeddings/Microsoft_Equation2.bin" ContentType="application/vnd.openxmlformats-officedocument.oleObject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embeddings/oleObject8.bin" ContentType="application/vnd.openxmlformats-officedocument.oleObject"/>
  <Default Extension="pict" ContentType="image/pi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embeddings/oleObject4.bin" ContentType="application/vnd.openxmlformats-officedocument.oleObject"/>
  <Default Extension="bin" ContentType="application/vnd.openxmlformats-officedocument.presentationml.printerSettings"/>
  <Override PartName="/ppt/embeddings/oleObject10.bin" ContentType="application/vnd.openxmlformats-officedocument.oleObjec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embeddings/oleObject2.bin" ContentType="application/vnd.openxmlformats-officedocument.oleObject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embeddings/Microsoft_Equation3.bin" ContentType="application/vnd.openxmlformats-officedocument.oleObject"/>
  <Override PartName="/ppt/embeddings/oleObject9.bin" ContentType="application/vnd.openxmlformats-officedocument.oleObject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embeddings/Microsoft_Equation1.bin" ContentType="application/vnd.openxmlformats-officedocument.oleObject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embeddings/oleObject7.bin" ContentType="application/vnd.openxmlformats-officedocument.oleObject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7"/>
  </p:notesMasterIdLst>
  <p:sldIdLst>
    <p:sldId id="262" r:id="rId2"/>
    <p:sldId id="260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ict"/><Relationship Id="rId4" Type="http://schemas.openxmlformats.org/officeDocument/2006/relationships/image" Target="../media/image5.pict"/><Relationship Id="rId1" Type="http://schemas.openxmlformats.org/officeDocument/2006/relationships/image" Target="../media/image2.pict"/><Relationship Id="rId2" Type="http://schemas.openxmlformats.org/officeDocument/2006/relationships/image" Target="../media/image3.pict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ict"/><Relationship Id="rId4" Type="http://schemas.openxmlformats.org/officeDocument/2006/relationships/image" Target="../media/image9.pict"/><Relationship Id="rId5" Type="http://schemas.openxmlformats.org/officeDocument/2006/relationships/image" Target="../media/image10.pict"/><Relationship Id="rId6" Type="http://schemas.openxmlformats.org/officeDocument/2006/relationships/image" Target="../media/image11.pict"/><Relationship Id="rId7" Type="http://schemas.openxmlformats.org/officeDocument/2006/relationships/image" Target="../media/image12.pict"/><Relationship Id="rId1" Type="http://schemas.openxmlformats.org/officeDocument/2006/relationships/image" Target="../media/image6.pict"/><Relationship Id="rId2" Type="http://schemas.openxmlformats.org/officeDocument/2006/relationships/image" Target="../media/image7.pict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ict"/><Relationship Id="rId4" Type="http://schemas.openxmlformats.org/officeDocument/2006/relationships/image" Target="../media/image16.pict"/><Relationship Id="rId1" Type="http://schemas.openxmlformats.org/officeDocument/2006/relationships/image" Target="../media/image13.pict"/><Relationship Id="rId2" Type="http://schemas.openxmlformats.org/officeDocument/2006/relationships/image" Target="../media/image14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D1F5C-CC36-0A46-B8FA-AF0FBE993DE7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FDD75-2164-B148-B18F-63E428ACA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g(x</a:t>
            </a:r>
            <a:r>
              <a:rPr lang="en-US" dirty="0" smtClean="0"/>
              <a:t>) is the only graph that opens</a:t>
            </a:r>
            <a:r>
              <a:rPr lang="en-US" baseline="0" dirty="0" smtClean="0"/>
              <a:t> concave down.</a:t>
            </a:r>
          </a:p>
          <a:p>
            <a:r>
              <a:rPr lang="en-US" baseline="0" dirty="0" err="1" smtClean="0"/>
              <a:t>p(x</a:t>
            </a:r>
            <a:r>
              <a:rPr lang="en-US" baseline="0" dirty="0" smtClean="0"/>
              <a:t>) is the only graph that does not have a root </a:t>
            </a:r>
            <a:r>
              <a:rPr lang="en-US" baseline="0" dirty="0" err="1" smtClean="0"/>
              <a:t>x</a:t>
            </a:r>
            <a:r>
              <a:rPr lang="en-US" baseline="0" dirty="0" smtClean="0"/>
              <a:t> = 4</a:t>
            </a:r>
          </a:p>
          <a:p>
            <a:r>
              <a:rPr lang="en-US" baseline="0" dirty="0" err="1" smtClean="0"/>
              <a:t>k(x</a:t>
            </a:r>
            <a:r>
              <a:rPr lang="en-US" baseline="0" dirty="0" smtClean="0"/>
              <a:t>) is the only graph with one root or a double root.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CFC02-3575-DE43-BA30-507650E4F64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4CEFDC0C-66C2-214C-982F-FB496BA5694A}" type="datetimeFigureOut">
              <a:rPr lang="en-US" smtClean="0"/>
              <a:pPr/>
              <a:t>8/7/13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1C9A9A7-6721-4848-88B1-8791650A5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2.bin"/><Relationship Id="rId6" Type="http://schemas.openxmlformats.org/officeDocument/2006/relationships/oleObject" Target="../embeddings/Microsoft_Equation3.bin"/><Relationship Id="rId7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oleObject" Target="../embeddings/oleObject3.bin"/><Relationship Id="rId5" Type="http://schemas.openxmlformats.org/officeDocument/2006/relationships/oleObject" Target="../embeddings/oleObject4.bin"/><Relationship Id="rId6" Type="http://schemas.openxmlformats.org/officeDocument/2006/relationships/oleObject" Target="../embeddings/oleObject5.bin"/><Relationship Id="rId7" Type="http://schemas.openxmlformats.org/officeDocument/2006/relationships/oleObject" Target="../embeddings/oleObject6.bin"/><Relationship Id="rId8" Type="http://schemas.openxmlformats.org/officeDocument/2006/relationships/oleObject" Target="../embeddings/oleObject7.bin"/><Relationship Id="rId9" Type="http://schemas.openxmlformats.org/officeDocument/2006/relationships/oleObject" Target="Macintosh%20HD:Users:debschneider:Downloads:Concept%20Test%20Which%20Equation%20Absolute%20Value%20Functions.doc!OLE_LINK1" TargetMode="Externa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oleObject" Target="../embeddings/oleObject9.bin"/><Relationship Id="rId5" Type="http://schemas.openxmlformats.org/officeDocument/2006/relationships/oleObject" Target="../embeddings/oleObject10.bin"/><Relationship Id="rId6" Type="http://schemas.openxmlformats.org/officeDocument/2006/relationships/oleObject" Target="../embeddings/oleObject11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re2clarkcollege.pbworks.com/w/page/67032794/Core%20to%20Clark%20Colle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Core to College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en-US" smtClean="0"/>
              <a:t>A Professional Learning Community among</a:t>
            </a:r>
          </a:p>
          <a:p>
            <a:pPr marR="0"/>
            <a:r>
              <a:rPr lang="en-US" smtClean="0"/>
              <a:t>Clark Community &amp; Evergreen Public Schools</a:t>
            </a:r>
          </a:p>
        </p:txBody>
      </p:sp>
      <p:sp>
        <p:nvSpPr>
          <p:cNvPr id="4" name="Rectangle 3"/>
          <p:cNvSpPr/>
          <p:nvPr/>
        </p:nvSpPr>
        <p:spPr>
          <a:xfrm>
            <a:off x="-44291" y="367606"/>
            <a:ext cx="8558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Collaborative Curriculum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 the graphs of these functions, which of these does not belong?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Circle</a:t>
            </a:r>
            <a:endParaRPr lang="en-US" dirty="0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451985" y="2392988"/>
            <a:ext cx="8039202" cy="4030384"/>
          </a:xfrm>
          <a:prstGeom prst="ellipse">
            <a:avLst/>
          </a:prstGeom>
          <a:gradFill rotWithShape="0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19050">
            <a:solidFill>
              <a:srgbClr val="4A7EBB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199" y="2581759"/>
          <a:ext cx="8033988" cy="35619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16994"/>
                <a:gridCol w="4016994"/>
              </a:tblGrid>
              <a:tr h="17809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809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74625" y="3673384"/>
          <a:ext cx="3481455" cy="432607"/>
        </p:xfrm>
        <a:graphic>
          <a:graphicData uri="http://schemas.openxmlformats.org/presentationml/2006/ole">
            <p:oleObj spid="_x0000_s28674" name="Equation" r:id="rId4" imgW="2146300" imgH="26670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648200" y="3610853"/>
          <a:ext cx="3254375" cy="557212"/>
        </p:xfrm>
        <a:graphic>
          <a:graphicData uri="http://schemas.openxmlformats.org/presentationml/2006/ole">
            <p:oleObj spid="_x0000_s28675" name="Equation" r:id="rId5" imgW="2006600" imgH="34290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166813" y="5011028"/>
          <a:ext cx="3173412" cy="536575"/>
        </p:xfrm>
        <a:graphic>
          <a:graphicData uri="http://schemas.openxmlformats.org/presentationml/2006/ole">
            <p:oleObj spid="_x0000_s28676" name="Equation" r:id="rId6" imgW="1955800" imgH="330200" progId="Equation.3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5100638" y="5011028"/>
          <a:ext cx="2430462" cy="536575"/>
        </p:xfrm>
        <a:graphic>
          <a:graphicData uri="http://schemas.openxmlformats.org/presentationml/2006/ole">
            <p:oleObj spid="_x0000_s28677" name="Equation" r:id="rId7" imgW="1498600" imgH="330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 Test – Which is graphed?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3850907" cy="4902597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None/>
            </a:pPr>
            <a:r>
              <a:rPr lang="en-US" dirty="0" smtClean="0"/>
              <a:t>1.  </a:t>
            </a:r>
          </a:p>
          <a:p>
            <a:pPr>
              <a:spcAft>
                <a:spcPts val="1800"/>
              </a:spcAft>
              <a:buNone/>
            </a:pPr>
            <a:r>
              <a:rPr lang="en-US" dirty="0" smtClean="0"/>
              <a:t>2.	 </a:t>
            </a:r>
          </a:p>
          <a:p>
            <a:pPr>
              <a:spcAft>
                <a:spcPts val="1800"/>
              </a:spcAft>
              <a:buNone/>
            </a:pPr>
            <a:r>
              <a:rPr lang="en-US" dirty="0" smtClean="0"/>
              <a:t>3.	 	</a:t>
            </a:r>
          </a:p>
          <a:p>
            <a:pPr>
              <a:spcAft>
                <a:spcPts val="1800"/>
              </a:spcAft>
              <a:buNone/>
            </a:pPr>
            <a:r>
              <a:rPr lang="en-US" dirty="0" smtClean="0"/>
              <a:t>4.	 </a:t>
            </a:r>
          </a:p>
          <a:p>
            <a:pPr>
              <a:spcAft>
                <a:spcPts val="1800"/>
              </a:spcAft>
              <a:buNone/>
            </a:pPr>
            <a:r>
              <a:rPr lang="en-US" dirty="0" smtClean="0"/>
              <a:t>5.	 	</a:t>
            </a:r>
          </a:p>
          <a:p>
            <a:pPr>
              <a:spcAft>
                <a:spcPts val="1800"/>
              </a:spcAft>
              <a:buNone/>
            </a:pPr>
            <a:r>
              <a:rPr lang="en-US" dirty="0" smtClean="0"/>
              <a:t>6.	 </a:t>
            </a:r>
          </a:p>
          <a:p>
            <a:pPr>
              <a:spcAft>
                <a:spcPts val="1800"/>
              </a:spcAft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1191863" y="1417638"/>
          <a:ext cx="2057400" cy="571500"/>
        </p:xfrm>
        <a:graphic>
          <a:graphicData uri="http://schemas.openxmlformats.org/presentationml/2006/ole">
            <p:oleObj spid="_x0000_s26626" name="Equation" r:id="rId3" imgW="2057400" imgH="571500" progId="Equation.DSMT4">
              <p:embed/>
            </p:oleObj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1191863" y="2196619"/>
          <a:ext cx="2171700" cy="571500"/>
        </p:xfrm>
        <a:graphic>
          <a:graphicData uri="http://schemas.openxmlformats.org/presentationml/2006/ole">
            <p:oleObj spid="_x0000_s26627" name="Equation" r:id="rId4" imgW="2171700" imgH="571500" progId="Equation.DSMT4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1191863" y="2857500"/>
          <a:ext cx="2044700" cy="571500"/>
        </p:xfrm>
        <a:graphic>
          <a:graphicData uri="http://schemas.openxmlformats.org/presentationml/2006/ole">
            <p:oleObj spid="_x0000_s26628" name="Equation" r:id="rId5" imgW="2044700" imgH="571500" progId="Equation.DSMT4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1143000" y="3577462"/>
          <a:ext cx="2286000" cy="571500"/>
        </p:xfrm>
        <a:graphic>
          <a:graphicData uri="http://schemas.openxmlformats.org/presentationml/2006/ole">
            <p:oleObj spid="_x0000_s26629" name="Equation" r:id="rId6" imgW="2286000" imgH="571500" progId="Equation.DSMT4">
              <p:embed/>
            </p:oleObj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1191863" y="4148962"/>
          <a:ext cx="2095500" cy="571500"/>
        </p:xfrm>
        <a:graphic>
          <a:graphicData uri="http://schemas.openxmlformats.org/presentationml/2006/ole">
            <p:oleObj spid="_x0000_s26630" name="Equation" r:id="rId7" imgW="2095500" imgH="571500" progId="Equation.DSMT4">
              <p:embed/>
            </p:oleObj>
          </a:graphicData>
        </a:graphic>
      </p:graphicFrame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1191863" y="4993877"/>
          <a:ext cx="1917700" cy="571500"/>
        </p:xfrm>
        <a:graphic>
          <a:graphicData uri="http://schemas.openxmlformats.org/presentationml/2006/ole">
            <p:oleObj spid="_x0000_s26631" name="Equation" r:id="rId8" imgW="1917700" imgH="571500" progId="Equation.DSMT4">
              <p:embed/>
            </p:oleObj>
          </a:graphicData>
        </a:graphic>
      </p:graphicFrame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3429000" y="1202603"/>
          <a:ext cx="5715000" cy="5232400"/>
        </p:xfrm>
        <a:graphic>
          <a:graphicData uri="http://schemas.openxmlformats.org/presentationml/2006/ole">
            <p:oleObj spid="_x0000_s26632" name="Document" r:id="rId9" imgW="2857500" imgH="26162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Which of the following expressions are equivalent to the number </a:t>
            </a:r>
            <a:r>
              <a:rPr lang="en-US" b="1" dirty="0" smtClean="0"/>
              <a:t>3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Equivalency Task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37309" y="2667000"/>
          <a:ext cx="838200" cy="508000"/>
        </p:xfrm>
        <a:graphic>
          <a:graphicData uri="http://schemas.openxmlformats.org/presentationml/2006/ole">
            <p:oleObj spid="_x0000_s1026" name="Equation" r:id="rId3" imgW="838200" imgH="50800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37309" y="3429000"/>
          <a:ext cx="673100" cy="381000"/>
        </p:xfrm>
        <a:graphic>
          <a:graphicData uri="http://schemas.openxmlformats.org/presentationml/2006/ole">
            <p:oleObj spid="_x0000_s1027" name="Equation" r:id="rId4" imgW="673100" imgH="381000" progId="Equation.DSMT4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737309" y="4101500"/>
          <a:ext cx="838200" cy="508000"/>
        </p:xfrm>
        <a:graphic>
          <a:graphicData uri="http://schemas.openxmlformats.org/presentationml/2006/ole">
            <p:oleObj spid="_x0000_s1028" name="Equation" r:id="rId5" imgW="838200" imgH="508000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737309" y="4920088"/>
          <a:ext cx="1206500" cy="381000"/>
        </p:xfrm>
        <a:graphic>
          <a:graphicData uri="http://schemas.openxmlformats.org/presentationml/2006/ole">
            <p:oleObj spid="_x0000_s1029" name="Equation" r:id="rId6" imgW="1206500" imgH="3810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18704"/>
            <a:ext cx="8229600" cy="558858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Critical things we’ve learned.</a:t>
            </a:r>
          </a:p>
          <a:p>
            <a:r>
              <a:rPr lang="en-US" dirty="0" smtClean="0"/>
              <a:t>The practices are about facilitation.</a:t>
            </a:r>
          </a:p>
          <a:p>
            <a:r>
              <a:rPr lang="en-US" dirty="0" smtClean="0"/>
              <a:t>Activities promote classroom discourse.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Biggest challenge</a:t>
            </a:r>
          </a:p>
          <a:p>
            <a:r>
              <a:rPr lang="en-US" dirty="0" smtClean="0"/>
              <a:t>Getting teachers to believe its worth the time invested.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Surprise</a:t>
            </a:r>
          </a:p>
          <a:p>
            <a:r>
              <a:rPr lang="en-US" dirty="0" smtClean="0">
                <a:hlinkClick r:id="rId2"/>
              </a:rPr>
              <a:t>Teacher Tool Box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126</TotalTime>
  <Words>156</Words>
  <Application>Microsoft Macintosh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Concourse</vt:lpstr>
      <vt:lpstr>Macintosh HD:Users:debschneider:Downloads:Concept Test Which Equation Absolute Value Functions.doc!OLE_LINK1</vt:lpstr>
      <vt:lpstr>Equation</vt:lpstr>
      <vt:lpstr>Core to College</vt:lpstr>
      <vt:lpstr>Concept Circle</vt:lpstr>
      <vt:lpstr>Concept Test – Which is graphed?</vt:lpstr>
      <vt:lpstr>Equivalency Task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Clark College &amp;  Evergreen PS</dc:title>
  <dc:creator>Debra Schneider</dc:creator>
  <cp:lastModifiedBy>Debra Schneider</cp:lastModifiedBy>
  <cp:revision>3</cp:revision>
  <dcterms:created xsi:type="dcterms:W3CDTF">2013-08-07T14:14:39Z</dcterms:created>
  <dcterms:modified xsi:type="dcterms:W3CDTF">2013-08-07T14:18:26Z</dcterms:modified>
</cp:coreProperties>
</file>